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8" r:id="rId2"/>
    <p:sldId id="277" r:id="rId3"/>
    <p:sldId id="278" r:id="rId4"/>
    <p:sldId id="273" r:id="rId5"/>
    <p:sldId id="288" r:id="rId6"/>
    <p:sldId id="279" r:id="rId7"/>
    <p:sldId id="262" r:id="rId8"/>
    <p:sldId id="287" r:id="rId9"/>
    <p:sldId id="259" r:id="rId10"/>
    <p:sldId id="270" r:id="rId11"/>
    <p:sldId id="301" r:id="rId12"/>
    <p:sldId id="268" r:id="rId13"/>
    <p:sldId id="286" r:id="rId14"/>
    <p:sldId id="284" r:id="rId15"/>
    <p:sldId id="300" r:id="rId16"/>
    <p:sldId id="289" r:id="rId17"/>
    <p:sldId id="290" r:id="rId18"/>
    <p:sldId id="276" r:id="rId19"/>
    <p:sldId id="311" r:id="rId20"/>
    <p:sldId id="303" r:id="rId21"/>
    <p:sldId id="294" r:id="rId22"/>
    <p:sldId id="292" r:id="rId23"/>
    <p:sldId id="310" r:id="rId24"/>
    <p:sldId id="309" r:id="rId25"/>
    <p:sldId id="296" r:id="rId26"/>
    <p:sldId id="266" r:id="rId27"/>
    <p:sldId id="291" r:id="rId28"/>
    <p:sldId id="302" r:id="rId29"/>
    <p:sldId id="299" r:id="rId30"/>
    <p:sldId id="306" r:id="rId31"/>
    <p:sldId id="308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C3C70-B0BD-4E5A-BC7C-AA3D08424695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1610E-8644-4E90-BE5F-CC0929ED30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21610E-8644-4E90-BE5F-CC0929ED304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Admin\AppData\Local\Microsoft\Windows\Temporary Internet Files\Content.Word\IMG_20221021_13472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500034" y="357166"/>
            <a:ext cx="8229599" cy="632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флешку земфира 767.jpg"/>
          <p:cNvPicPr>
            <a:picLocks noChangeAspect="1"/>
          </p:cNvPicPr>
          <p:nvPr/>
        </p:nvPicPr>
        <p:blipFill>
          <a:blip r:embed="rId2" cstate="print"/>
          <a:srcRect l="4687" r="234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L:\фото 4\IMG_20221101_1143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86314" cy="6858007"/>
          </a:xfrm>
          <a:prstGeom prst="rect">
            <a:avLst/>
          </a:prstGeom>
          <a:noFill/>
        </p:spPr>
      </p:pic>
      <p:pic>
        <p:nvPicPr>
          <p:cNvPr id="5" name="Picture 2" descr="F:\Новая папка\dPARiueGW1xuoAJc9a638DdWLeLBinf2LoPnYnQ8-pKDD1d3jk2QXEFVaAyBbaY0mPGsma33gXlF3tEp2cNhz5FE.jpg"/>
          <p:cNvPicPr>
            <a:picLocks noChangeAspect="1" noChangeArrowheads="1"/>
          </p:cNvPicPr>
          <p:nvPr/>
        </p:nvPicPr>
        <p:blipFill>
          <a:blip r:embed="rId3"/>
          <a:srcRect l="2941" r="1471"/>
          <a:stretch>
            <a:fillRect/>
          </a:stretch>
        </p:blipFill>
        <p:spPr bwMode="auto">
          <a:xfrm>
            <a:off x="4643438" y="0"/>
            <a:ext cx="450056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522457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221101_1301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4286248" cy="3500437"/>
          </a:xfrm>
        </p:spPr>
      </p:pic>
      <p:pic>
        <p:nvPicPr>
          <p:cNvPr id="5" name="Рисунок 4" descr="IMG_20221101_1302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0"/>
            <a:ext cx="4857752" cy="3500438"/>
          </a:xfrm>
          <a:prstGeom prst="rect">
            <a:avLst/>
          </a:prstGeom>
        </p:spPr>
      </p:pic>
      <p:pic>
        <p:nvPicPr>
          <p:cNvPr id="6" name="Рисунок 5" descr="IMG_20221101_1302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483864"/>
            <a:ext cx="9144000" cy="3374136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20221101_1253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00372"/>
            <a:ext cx="9144000" cy="3857628"/>
          </a:xfrm>
          <a:prstGeom prst="rect">
            <a:avLst/>
          </a:prstGeom>
        </p:spPr>
      </p:pic>
      <p:pic>
        <p:nvPicPr>
          <p:cNvPr id="9" name="Содержимое 5" descr="IMG_20221101_1258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3100502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643050"/>
            <a:ext cx="4038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 descr="IMG_20221101_1247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3571876"/>
            <a:ext cx="4643438" cy="3286124"/>
          </a:xfrm>
          <a:prstGeom prst="rect">
            <a:avLst/>
          </a:prstGeom>
        </p:spPr>
      </p:pic>
      <p:pic>
        <p:nvPicPr>
          <p:cNvPr id="11" name="Рисунок 10" descr="IMG_20221101_1258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3" y="0"/>
            <a:ext cx="4643438" cy="3571900"/>
          </a:xfrm>
          <a:prstGeom prst="rect">
            <a:avLst/>
          </a:prstGeom>
        </p:spPr>
      </p:pic>
      <p:pic>
        <p:nvPicPr>
          <p:cNvPr id="9" name="Рисунок 8" descr="IMG_20221101_1158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500562" cy="685800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221101_1414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917" r="3279" b="2985"/>
          <a:stretch>
            <a:fillRect/>
          </a:stretch>
        </p:blipFill>
        <p:spPr>
          <a:xfrm>
            <a:off x="0" y="2071678"/>
            <a:ext cx="4357686" cy="4786322"/>
          </a:xfrm>
        </p:spPr>
      </p:pic>
      <p:pic>
        <p:nvPicPr>
          <p:cNvPr id="5" name="Рисунок 4" descr="IMG_20221101_141955.jpg"/>
          <p:cNvPicPr>
            <a:picLocks noChangeAspect="1"/>
          </p:cNvPicPr>
          <p:nvPr/>
        </p:nvPicPr>
        <p:blipFill>
          <a:blip r:embed="rId3" cstate="print"/>
          <a:srcRect b="28358"/>
          <a:stretch>
            <a:fillRect/>
          </a:stretch>
        </p:blipFill>
        <p:spPr>
          <a:xfrm>
            <a:off x="4357686" y="2071678"/>
            <a:ext cx="4786314" cy="4786322"/>
          </a:xfrm>
          <a:prstGeom prst="rect">
            <a:avLst/>
          </a:prstGeom>
        </p:spPr>
      </p:pic>
      <p:pic>
        <p:nvPicPr>
          <p:cNvPr id="6" name="Рисунок 5" descr="IMG_20221101_142106.jpg"/>
          <p:cNvPicPr>
            <a:picLocks noChangeAspect="1"/>
          </p:cNvPicPr>
          <p:nvPr/>
        </p:nvPicPr>
        <p:blipFill>
          <a:blip r:embed="rId4" cstate="print"/>
          <a:srcRect l="3906" t="40678" b="16384"/>
          <a:stretch>
            <a:fillRect/>
          </a:stretch>
        </p:blipFill>
        <p:spPr>
          <a:xfrm>
            <a:off x="0" y="0"/>
            <a:ext cx="9144000" cy="207167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21101_142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1610" b="7891"/>
          <a:stretch>
            <a:fillRect/>
          </a:stretch>
        </p:blipFill>
        <p:spPr>
          <a:xfrm rot="5400000">
            <a:off x="-1178720" y="1178718"/>
            <a:ext cx="6858000" cy="4500563"/>
          </a:xfrm>
        </p:spPr>
      </p:pic>
      <p:pic>
        <p:nvPicPr>
          <p:cNvPr id="7" name="Рисунок 6" descr="IMG_20221101_142043.jpg"/>
          <p:cNvPicPr>
            <a:picLocks noChangeAspect="1"/>
          </p:cNvPicPr>
          <p:nvPr/>
        </p:nvPicPr>
        <p:blipFill>
          <a:blip r:embed="rId3" cstate="print"/>
          <a:srcRect t="23809" b="6250"/>
          <a:stretch>
            <a:fillRect/>
          </a:stretch>
        </p:blipFill>
        <p:spPr>
          <a:xfrm>
            <a:off x="4500562" y="3071810"/>
            <a:ext cx="4643438" cy="378619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:\фото 4\IMG_20221031_1207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21102_000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1285860"/>
            <a:ext cx="4929222" cy="435771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:\фото 4\IMG_20221031_1202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49094992679.jpg"/>
          <p:cNvPicPr>
            <a:picLocks noChangeAspect="1"/>
          </p:cNvPicPr>
          <p:nvPr/>
        </p:nvPicPr>
        <p:blipFill>
          <a:blip r:embed="rId2"/>
          <a:srcRect b="18280"/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</p:spPr>
      </p:pic>
      <p:pic>
        <p:nvPicPr>
          <p:cNvPr id="5" name="Рисунок 4" descr="1649094992477.jpg"/>
          <p:cNvPicPr>
            <a:picLocks noChangeAspect="1"/>
          </p:cNvPicPr>
          <p:nvPr/>
        </p:nvPicPr>
        <p:blipFill>
          <a:blip r:embed="rId3"/>
          <a:srcRect t="3030" r="3030" b="30303"/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</p:spPr>
      </p:pic>
      <p:pic>
        <p:nvPicPr>
          <p:cNvPr id="6" name="Рисунок 5" descr="164992483287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0"/>
            <a:ext cx="4572000" cy="684142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649924834863.jpg"/>
          <p:cNvPicPr>
            <a:picLocks noChangeAspect="1"/>
          </p:cNvPicPr>
          <p:nvPr/>
        </p:nvPicPr>
        <p:blipFill>
          <a:blip r:embed="rId2"/>
          <a:srcRect b="15385"/>
          <a:stretch>
            <a:fillRect/>
          </a:stretch>
        </p:blipFill>
        <p:spPr>
          <a:xfrm rot="5400000">
            <a:off x="5000623" y="-285746"/>
            <a:ext cx="3857630" cy="4429124"/>
          </a:xfrm>
          <a:prstGeom prst="rect">
            <a:avLst/>
          </a:prstGeom>
        </p:spPr>
      </p:pic>
      <p:pic>
        <p:nvPicPr>
          <p:cNvPr id="15" name="Рисунок 14" descr="1649924835143.jpg"/>
          <p:cNvPicPr>
            <a:picLocks noChangeAspect="1"/>
          </p:cNvPicPr>
          <p:nvPr/>
        </p:nvPicPr>
        <p:blipFill>
          <a:blip r:embed="rId3"/>
          <a:srcRect l="11914" t="12281" r="6054"/>
          <a:stretch>
            <a:fillRect/>
          </a:stretch>
        </p:blipFill>
        <p:spPr>
          <a:xfrm rot="5400000">
            <a:off x="199307" y="2342430"/>
            <a:ext cx="4316264" cy="4714877"/>
          </a:xfrm>
          <a:prstGeom prst="rect">
            <a:avLst/>
          </a:prstGeom>
        </p:spPr>
      </p:pic>
      <p:pic>
        <p:nvPicPr>
          <p:cNvPr id="16" name="Рисунок 15" descr="164992483426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4714876" cy="2571743"/>
          </a:xfrm>
          <a:prstGeom prst="rect">
            <a:avLst/>
          </a:prstGeom>
        </p:spPr>
      </p:pic>
      <p:pic>
        <p:nvPicPr>
          <p:cNvPr id="17" name="Рисунок 16" descr="1649924835465.jpg"/>
          <p:cNvPicPr>
            <a:picLocks noChangeAspect="1"/>
          </p:cNvPicPr>
          <p:nvPr/>
        </p:nvPicPr>
        <p:blipFill>
          <a:blip r:embed="rId5"/>
          <a:srcRect t="6339" b="7031"/>
          <a:stretch>
            <a:fillRect/>
          </a:stretch>
        </p:blipFill>
        <p:spPr>
          <a:xfrm>
            <a:off x="4714876" y="3857628"/>
            <a:ext cx="4572000" cy="3000372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21102_0000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6249"/>
          <a:stretch>
            <a:fillRect/>
          </a:stretch>
        </p:blipFill>
        <p:spPr>
          <a:xfrm>
            <a:off x="2214546" y="214290"/>
            <a:ext cx="4572000" cy="6429396"/>
          </a:xfr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4611" y="274638"/>
            <a:ext cx="4633653" cy="60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07317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8249" y="285436"/>
            <a:ext cx="5427501" cy="6286836"/>
          </a:xfrm>
        </p:spPr>
      </p:pic>
    </p:spTree>
    <p:extLst>
      <p:ext uri="{BB962C8B-B14F-4D97-AF65-F5344CB8AC3E}">
        <p14:creationId xmlns:p14="http://schemas.microsoft.com/office/powerpoint/2010/main" xmlns="" val="18035321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20221103_114755.jpg"/>
          <p:cNvPicPr>
            <a:picLocks noChangeAspect="1"/>
          </p:cNvPicPr>
          <p:nvPr/>
        </p:nvPicPr>
        <p:blipFill>
          <a:blip r:embed="rId2" cstate="print"/>
          <a:srcRect t="8333" b="4166"/>
          <a:stretch>
            <a:fillRect/>
          </a:stretch>
        </p:blipFill>
        <p:spPr>
          <a:xfrm>
            <a:off x="2143108" y="285728"/>
            <a:ext cx="4857752" cy="6000792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Новая папка\M1YmMKaOv7Hq8tcZ7XLIvjUBk1BXnnnVetkQVqRzDvKWWkWD71_ELCxYOySlaB9q9LVEKiCVV85J-6gr8ydN37b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070" t="26067" r="1396" b="1905"/>
          <a:stretch>
            <a:fillRect/>
          </a:stretch>
        </p:blipFill>
        <p:spPr bwMode="auto">
          <a:xfrm>
            <a:off x="0" y="0"/>
            <a:ext cx="918485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6663501874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786314" cy="6858000"/>
          </a:xfrm>
        </p:spPr>
      </p:pic>
      <p:pic>
        <p:nvPicPr>
          <p:cNvPr id="7" name="Рисунок 6" descr="16663501871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0"/>
            <a:ext cx="4357686" cy="685800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221104_0922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1718" t="4166" r="859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лешку земфира 1027.jpg"/>
          <p:cNvPicPr>
            <a:picLocks noGrp="1" noChangeAspect="1"/>
          </p:cNvPicPr>
          <p:nvPr>
            <p:ph idx="1"/>
          </p:nvPr>
        </p:nvPicPr>
        <p:blipFill>
          <a:blip r:embed="rId2"/>
          <a:srcRect r="15500" b="2334"/>
          <a:stretch>
            <a:fillRect/>
          </a:stretch>
        </p:blipFill>
        <p:spPr>
          <a:xfrm rot="5400000">
            <a:off x="3429000" y="1143000"/>
            <a:ext cx="6858000" cy="4572000"/>
          </a:xfrm>
        </p:spPr>
      </p:pic>
      <p:pic>
        <p:nvPicPr>
          <p:cNvPr id="5" name="Рисунок 4" descr="флешку земфира 1028.jpg"/>
          <p:cNvPicPr>
            <a:picLocks noChangeAspect="1"/>
          </p:cNvPicPr>
          <p:nvPr/>
        </p:nvPicPr>
        <p:blipFill>
          <a:blip r:embed="rId3"/>
          <a:srcRect l="14000" r="29000"/>
          <a:stretch>
            <a:fillRect/>
          </a:stretch>
        </p:blipFill>
        <p:spPr>
          <a:xfrm rot="5400000">
            <a:off x="-1143000" y="1143000"/>
            <a:ext cx="6858000" cy="457200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L:\фото 4\IMG_20221031_120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21104_0954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7031" r="1562" b="12500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21104_0955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2000" cy="3571876"/>
          </a:xfrm>
          <a:prstGeom prst="rect">
            <a:avLst/>
          </a:prstGeom>
        </p:spPr>
      </p:pic>
      <p:pic>
        <p:nvPicPr>
          <p:cNvPr id="5" name="Рисунок 4" descr="1619173308145.jpg"/>
          <p:cNvPicPr>
            <a:picLocks noChangeAspect="1"/>
          </p:cNvPicPr>
          <p:nvPr/>
        </p:nvPicPr>
        <p:blipFill>
          <a:blip r:embed="rId3"/>
          <a:srcRect l="7499" r="34375"/>
          <a:stretch>
            <a:fillRect/>
          </a:stretch>
        </p:blipFill>
        <p:spPr>
          <a:xfrm rot="5400000">
            <a:off x="5072062" y="-500062"/>
            <a:ext cx="3571876" cy="4572000"/>
          </a:xfrm>
          <a:prstGeom prst="rect">
            <a:avLst/>
          </a:prstGeom>
        </p:spPr>
      </p:pic>
      <p:pic>
        <p:nvPicPr>
          <p:cNvPr id="6" name="Рисунок 5" descr="161915851435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71876"/>
            <a:ext cx="4559830" cy="3286124"/>
          </a:xfrm>
          <a:prstGeom prst="rect">
            <a:avLst/>
          </a:prstGeom>
        </p:spPr>
      </p:pic>
      <p:pic>
        <p:nvPicPr>
          <p:cNvPr id="7" name="Рисунок 6" descr="1619424428597.jpg"/>
          <p:cNvPicPr>
            <a:picLocks noChangeAspect="1"/>
          </p:cNvPicPr>
          <p:nvPr/>
        </p:nvPicPr>
        <p:blipFill>
          <a:blip r:embed="rId5"/>
          <a:srcRect l="12499" r="4688"/>
          <a:stretch>
            <a:fillRect/>
          </a:stretch>
        </p:blipFill>
        <p:spPr>
          <a:xfrm rot="10800000">
            <a:off x="4572000" y="3571876"/>
            <a:ext cx="4572000" cy="3286124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L:\фото 4\IMG_20221031_1157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L:\фото 4\IMG_20221031_1319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:\фото 4\IMG_20221031_114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Новая папка\rd77e4apYHnj5QvXfdzw19CxqoAeLNQcc8Zaj6F_hqmmwdwFU67op2Ag2futSN_K4wNN7h7olnVnaC8vz1fVzHT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L:\фото 4\IMG_20221031_1321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0"/>
            <a:ext cx="4500562" cy="6858000"/>
          </a:xfrm>
          <a:prstGeom prst="rect">
            <a:avLst/>
          </a:prstGeom>
          <a:noFill/>
        </p:spPr>
      </p:pic>
      <p:pic>
        <p:nvPicPr>
          <p:cNvPr id="6" name="Picture 2" descr="L:\фото 4\IMG_20221031_1324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3" descr="IMG-20221101-WA01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714876" cy="6858001"/>
          </a:xfrm>
        </p:spPr>
      </p:pic>
      <p:pic>
        <p:nvPicPr>
          <p:cNvPr id="7" name="Picture 4" descr="C:\Users\User\Desktop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0"/>
            <a:ext cx="542928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</TotalTime>
  <Words>1</Words>
  <Application>Microsoft Office PowerPoint</Application>
  <PresentationFormat>Экран (4:3)</PresentationFormat>
  <Paragraphs>1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50</cp:revision>
  <dcterms:created xsi:type="dcterms:W3CDTF">2022-10-23T15:30:42Z</dcterms:created>
  <dcterms:modified xsi:type="dcterms:W3CDTF">2022-11-09T18:16:20Z</dcterms:modified>
</cp:coreProperties>
</file>